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>
        <p:scale>
          <a:sx n="100" d="100"/>
          <a:sy n="100" d="100"/>
        </p:scale>
        <p:origin x="-1494" y="-7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3" Type="http://schemas.openxmlformats.org/officeDocument/2006/relationships/image" Target="../media/image67.emf"/><Relationship Id="rId7" Type="http://schemas.openxmlformats.org/officeDocument/2006/relationships/image" Target="../media/image71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10" Type="http://schemas.openxmlformats.org/officeDocument/2006/relationships/image" Target="../media/image74.emf"/><Relationship Id="rId4" Type="http://schemas.openxmlformats.org/officeDocument/2006/relationships/image" Target="../media/image68.emf"/><Relationship Id="rId9" Type="http://schemas.openxmlformats.org/officeDocument/2006/relationships/image" Target="../media/image7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12" Type="http://schemas.openxmlformats.org/officeDocument/2006/relationships/image" Target="../media/image85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emf"/><Relationship Id="rId11" Type="http://schemas.openxmlformats.org/officeDocument/2006/relationships/image" Target="../media/image84.emf"/><Relationship Id="rId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7.emf"/><Relationship Id="rId9" Type="http://schemas.openxmlformats.org/officeDocument/2006/relationships/image" Target="../media/image8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Ei400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32" y="603999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763588"/>
            <a:ext cx="33620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372" y="755576"/>
            <a:ext cx="33620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1729380" y="1738302"/>
            <a:ext cx="139532" cy="14321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011310" y="1736130"/>
            <a:ext cx="139532" cy="14321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478434" y="1934735"/>
            <a:ext cx="38485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750544" y="1920404"/>
            <a:ext cx="38485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3491880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363" y="3420152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1813656" y="4355976"/>
            <a:ext cx="3128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013176" y="4283968"/>
            <a:ext cx="31285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785516" y="4474995"/>
            <a:ext cx="69766" cy="7160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78536" y="4114955"/>
            <a:ext cx="69766" cy="7160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012160"/>
            <a:ext cx="3362004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5" name="Straight Connector 24"/>
          <p:cNvCxnSpPr/>
          <p:nvPr/>
        </p:nvCxnSpPr>
        <p:spPr>
          <a:xfrm>
            <a:off x="1490197" y="4208782"/>
            <a:ext cx="63424" cy="7876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408660" y="6757640"/>
            <a:ext cx="63424" cy="7876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733728" y="6706432"/>
            <a:ext cx="63424" cy="7876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209743" y="6904831"/>
            <a:ext cx="222083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521820" y="6857206"/>
            <a:ext cx="222083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76655" y="2611974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04" y="3275856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</a:t>
            </a:r>
            <a:r>
              <a:rPr lang="en-GB" sz="2700" dirty="0" smtClean="0"/>
              <a:t>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15023</TotalTime>
  <Words>146</Words>
  <Application>Microsoft Office PowerPoint</Application>
  <PresentationFormat>On-screen Show (4:3)</PresentationFormat>
  <Paragraphs>19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Ei400 direction 110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50</cp:revision>
  <dcterms:created xsi:type="dcterms:W3CDTF">2018-11-30T14:46:23Z</dcterms:created>
  <dcterms:modified xsi:type="dcterms:W3CDTF">2018-12-12T17:54:05Z</dcterms:modified>
</cp:coreProperties>
</file>